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62" autoAdjust="0"/>
    <p:restoredTop sz="94364" autoAdjust="0"/>
  </p:normalViewPr>
  <p:slideViewPr>
    <p:cSldViewPr snapToGrid="0">
      <p:cViewPr varScale="1">
        <p:scale>
          <a:sx n="69" d="100"/>
          <a:sy n="69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78434-A1AD-4D0C-ABBE-1BBF1C11F275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E5F83-7A2B-4821-94B8-93ED41B7F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410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78434-A1AD-4D0C-ABBE-1BBF1C11F275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E5F83-7A2B-4821-94B8-93ED41B7F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469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78434-A1AD-4D0C-ABBE-1BBF1C11F275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E5F83-7A2B-4821-94B8-93ED41B7F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631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78434-A1AD-4D0C-ABBE-1BBF1C11F275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E5F83-7A2B-4821-94B8-93ED41B7F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299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78434-A1AD-4D0C-ABBE-1BBF1C11F275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E5F83-7A2B-4821-94B8-93ED41B7F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72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78434-A1AD-4D0C-ABBE-1BBF1C11F275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E5F83-7A2B-4821-94B8-93ED41B7F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16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78434-A1AD-4D0C-ABBE-1BBF1C11F275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E5F83-7A2B-4821-94B8-93ED41B7F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800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78434-A1AD-4D0C-ABBE-1BBF1C11F275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E5F83-7A2B-4821-94B8-93ED41B7F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21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78434-A1AD-4D0C-ABBE-1BBF1C11F275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E5F83-7A2B-4821-94B8-93ED41B7F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411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78434-A1AD-4D0C-ABBE-1BBF1C11F275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E5F83-7A2B-4821-94B8-93ED41B7F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1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78434-A1AD-4D0C-ABBE-1BBF1C11F275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E5F83-7A2B-4821-94B8-93ED41B7F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04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78434-A1AD-4D0C-ABBE-1BBF1C11F275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9E5F83-7A2B-4821-94B8-93ED41B7F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67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723" t="14019" r="21955" b="11339"/>
          <a:stretch/>
        </p:blipFill>
        <p:spPr>
          <a:xfrm>
            <a:off x="2416629" y="796834"/>
            <a:ext cx="7328261" cy="546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81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2528" t="13921" r="21676" b="17140"/>
          <a:stretch/>
        </p:blipFill>
        <p:spPr>
          <a:xfrm>
            <a:off x="2521527" y="789709"/>
            <a:ext cx="7259782" cy="504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888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2527" t="14110" r="21782" b="11458"/>
          <a:stretch/>
        </p:blipFill>
        <p:spPr>
          <a:xfrm>
            <a:off x="2521527" y="803564"/>
            <a:ext cx="7245928" cy="544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49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3060" t="14679" r="21676" b="19980"/>
          <a:stretch/>
        </p:blipFill>
        <p:spPr>
          <a:xfrm>
            <a:off x="2590799" y="845126"/>
            <a:ext cx="7190509" cy="47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491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1889" t="13731" r="21676" b="17519"/>
          <a:stretch/>
        </p:blipFill>
        <p:spPr>
          <a:xfrm>
            <a:off x="2438399" y="775854"/>
            <a:ext cx="7342909" cy="502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53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2209" t="13541" r="21676" b="18277"/>
          <a:stretch/>
        </p:blipFill>
        <p:spPr>
          <a:xfrm>
            <a:off x="2479963" y="762000"/>
            <a:ext cx="7301345" cy="498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7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1782" t="13730" r="21782" b="18277"/>
          <a:stretch/>
        </p:blipFill>
        <p:spPr>
          <a:xfrm>
            <a:off x="2424545" y="775855"/>
            <a:ext cx="7342910" cy="497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284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1889" t="13542" r="21676" b="17330"/>
          <a:stretch/>
        </p:blipFill>
        <p:spPr>
          <a:xfrm>
            <a:off x="2438399" y="581891"/>
            <a:ext cx="7342909" cy="505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768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2209" t="14300" r="21676" b="17708"/>
          <a:stretch/>
        </p:blipFill>
        <p:spPr>
          <a:xfrm>
            <a:off x="2479963" y="817418"/>
            <a:ext cx="7301345" cy="497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400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1995" t="13731" r="21782" b="18088"/>
          <a:stretch/>
        </p:blipFill>
        <p:spPr>
          <a:xfrm>
            <a:off x="1704109" y="1274618"/>
            <a:ext cx="7315200" cy="498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53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2634" t="14110" r="21570" b="17330"/>
          <a:stretch/>
        </p:blipFill>
        <p:spPr>
          <a:xfrm>
            <a:off x="2535382" y="803564"/>
            <a:ext cx="7259782" cy="501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157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1621" t="14376" r="21956" b="10802"/>
          <a:stretch/>
        </p:blipFill>
        <p:spPr>
          <a:xfrm>
            <a:off x="2403566" y="822960"/>
            <a:ext cx="7341325" cy="547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09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2209" t="13731" r="21676" b="18466"/>
          <a:stretch/>
        </p:blipFill>
        <p:spPr>
          <a:xfrm>
            <a:off x="2479963" y="775855"/>
            <a:ext cx="7301345" cy="495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0119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3486" t="13731" r="21676" b="17140"/>
          <a:stretch/>
        </p:blipFill>
        <p:spPr>
          <a:xfrm>
            <a:off x="2646217" y="665018"/>
            <a:ext cx="7135091" cy="505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12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2207" t="14110" r="21889" b="25473"/>
          <a:stretch/>
        </p:blipFill>
        <p:spPr>
          <a:xfrm>
            <a:off x="2479964" y="803564"/>
            <a:ext cx="7273636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63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2102" t="13731" r="21995" b="18844"/>
          <a:stretch/>
        </p:blipFill>
        <p:spPr>
          <a:xfrm>
            <a:off x="2466109" y="775854"/>
            <a:ext cx="7273636" cy="493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30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2208" t="13839" r="21554" b="19602"/>
          <a:stretch/>
        </p:blipFill>
        <p:spPr>
          <a:xfrm>
            <a:off x="2479963" y="783770"/>
            <a:ext cx="7317179" cy="486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544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1722" t="14197" r="21554" b="17410"/>
          <a:stretch/>
        </p:blipFill>
        <p:spPr>
          <a:xfrm>
            <a:off x="2416629" y="809896"/>
            <a:ext cx="7380514" cy="500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80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2023" t="14018" r="21755" b="17767"/>
          <a:stretch/>
        </p:blipFill>
        <p:spPr>
          <a:xfrm>
            <a:off x="2455817" y="796834"/>
            <a:ext cx="7315200" cy="499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149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2224" t="13839" r="21855" b="19732"/>
          <a:stretch/>
        </p:blipFill>
        <p:spPr>
          <a:xfrm>
            <a:off x="2481943" y="783771"/>
            <a:ext cx="7276011" cy="485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21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2926" t="14375" r="22558" b="16875"/>
          <a:stretch/>
        </p:blipFill>
        <p:spPr>
          <a:xfrm>
            <a:off x="2573383" y="822959"/>
            <a:ext cx="7093131" cy="502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0920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2826" t="13661" r="21854" b="18661"/>
          <a:stretch/>
        </p:blipFill>
        <p:spPr>
          <a:xfrm>
            <a:off x="2560320" y="770710"/>
            <a:ext cx="7197634" cy="495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645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2424" t="13839" r="22157" b="13481"/>
          <a:stretch/>
        </p:blipFill>
        <p:spPr>
          <a:xfrm>
            <a:off x="2508069" y="783771"/>
            <a:ext cx="7210697" cy="531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7083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2826" t="13661" r="21755" b="19196"/>
          <a:stretch/>
        </p:blipFill>
        <p:spPr>
          <a:xfrm>
            <a:off x="2560319" y="770708"/>
            <a:ext cx="7210697" cy="491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4039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2424" t="13839" r="21855" b="17232"/>
          <a:stretch/>
        </p:blipFill>
        <p:spPr>
          <a:xfrm>
            <a:off x="2508069" y="783771"/>
            <a:ext cx="7249885" cy="504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565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1521" t="13839" r="21454" b="10625"/>
          <a:stretch/>
        </p:blipFill>
        <p:spPr>
          <a:xfrm>
            <a:off x="2390503" y="783771"/>
            <a:ext cx="7419703" cy="552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273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2223" t="14018" r="21755" b="19553"/>
          <a:stretch/>
        </p:blipFill>
        <p:spPr>
          <a:xfrm>
            <a:off x="2481943" y="796834"/>
            <a:ext cx="7289074" cy="485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378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2826" t="14375" r="21554" b="18304"/>
          <a:stretch/>
        </p:blipFill>
        <p:spPr>
          <a:xfrm>
            <a:off x="2560319" y="822960"/>
            <a:ext cx="7236823" cy="492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08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1922" t="13661" r="22358" b="19018"/>
          <a:stretch/>
        </p:blipFill>
        <p:spPr>
          <a:xfrm>
            <a:off x="2442754" y="770709"/>
            <a:ext cx="7249886" cy="492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8613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1621" t="13839" r="21655" b="18661"/>
          <a:stretch/>
        </p:blipFill>
        <p:spPr>
          <a:xfrm>
            <a:off x="2403566" y="783770"/>
            <a:ext cx="7380514" cy="493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1264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2626" t="14910" r="21855" b="17947"/>
          <a:stretch/>
        </p:blipFill>
        <p:spPr>
          <a:xfrm>
            <a:off x="2534194" y="862149"/>
            <a:ext cx="7223760" cy="491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0315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2926" t="14553" r="21654" b="18304"/>
          <a:stretch/>
        </p:blipFill>
        <p:spPr>
          <a:xfrm>
            <a:off x="2573382" y="836022"/>
            <a:ext cx="7210697" cy="491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0129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2524" t="14375" r="21556" b="18483"/>
          <a:stretch/>
        </p:blipFill>
        <p:spPr>
          <a:xfrm>
            <a:off x="2521131" y="822959"/>
            <a:ext cx="7276012" cy="491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841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2424" t="14196" r="21756" b="11160"/>
          <a:stretch/>
        </p:blipFill>
        <p:spPr>
          <a:xfrm>
            <a:off x="2508068" y="809897"/>
            <a:ext cx="7262949" cy="546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6452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1622" t="13662" r="21953" b="10445"/>
          <a:stretch/>
        </p:blipFill>
        <p:spPr>
          <a:xfrm>
            <a:off x="2886890" y="548640"/>
            <a:ext cx="7341327" cy="555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559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1522" t="13839" r="21462" b="19792"/>
          <a:stretch/>
        </p:blipFill>
        <p:spPr>
          <a:xfrm>
            <a:off x="2390503" y="783771"/>
            <a:ext cx="7418515" cy="485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222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1924" t="14298" r="22314" b="20930"/>
          <a:stretch/>
        </p:blipFill>
        <p:spPr>
          <a:xfrm>
            <a:off x="2442754" y="817417"/>
            <a:ext cx="7255428" cy="473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0485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1520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2315" t="14678" r="21676" b="12405"/>
          <a:stretch/>
        </p:blipFill>
        <p:spPr>
          <a:xfrm>
            <a:off x="2493817" y="845126"/>
            <a:ext cx="7287491" cy="533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7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2527" t="14300" r="21782" b="12026"/>
          <a:stretch/>
        </p:blipFill>
        <p:spPr>
          <a:xfrm>
            <a:off x="2521527" y="817418"/>
            <a:ext cx="7245928" cy="538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571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1996" t="13542" r="21676" b="11458"/>
          <a:stretch/>
        </p:blipFill>
        <p:spPr>
          <a:xfrm>
            <a:off x="2452255" y="762000"/>
            <a:ext cx="7329054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71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1782" t="13731" r="22101" b="12216"/>
          <a:stretch/>
        </p:blipFill>
        <p:spPr>
          <a:xfrm>
            <a:off x="2424545" y="775855"/>
            <a:ext cx="7301346" cy="541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553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2102" t="14110" r="21676" b="16572"/>
          <a:stretch/>
        </p:blipFill>
        <p:spPr>
          <a:xfrm>
            <a:off x="2466109" y="803564"/>
            <a:ext cx="7315200" cy="507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728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0</Words>
  <Application>Microsoft Office PowerPoint</Application>
  <PresentationFormat>Widescreen</PresentationFormat>
  <Paragraphs>0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NTL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Training</dc:creator>
  <cp:lastModifiedBy>Training</cp:lastModifiedBy>
  <cp:revision>6</cp:revision>
  <dcterms:created xsi:type="dcterms:W3CDTF">2023-08-23T08:18:21Z</dcterms:created>
  <dcterms:modified xsi:type="dcterms:W3CDTF">2023-08-23T09:02:27Z</dcterms:modified>
</cp:coreProperties>
</file>